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21" autoAdjust="0"/>
    <p:restoredTop sz="82092" autoAdjust="0"/>
  </p:normalViewPr>
  <p:slideViewPr>
    <p:cSldViewPr snapToGrid="0">
      <p:cViewPr varScale="1">
        <p:scale>
          <a:sx n="67" d="100"/>
          <a:sy n="67" d="100"/>
        </p:scale>
        <p:origin x="11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C5D0C-DF9A-449C-9667-C326838B2009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6DB71-1450-4D70-9782-4ED10E33C4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156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551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331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4001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091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98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31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7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833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8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186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007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390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936F-FCCC-4BC1-993D-12843274B94E}" type="datetimeFigureOut">
              <a:rPr lang="en-US" smtClean="0"/>
              <a:t>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ABA53-92B0-4356-9BEB-24BEEB4A4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54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Y6d2gH_BIeU?feature=shared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50A4AF0-6B49-9FD7-89C5-18122B88A8C3}"/>
              </a:ext>
            </a:extLst>
          </p:cNvPr>
          <p:cNvSpPr txBox="1"/>
          <p:nvPr/>
        </p:nvSpPr>
        <p:spPr>
          <a:xfrm>
            <a:off x="2511812" y="4470968"/>
            <a:ext cx="750198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1"/>
            <a:r>
              <a:rPr lang="en-US" sz="2800" b="1" dirty="0">
                <a:hlinkClick r:id="rId2"/>
              </a:rPr>
              <a:t>https://youtu.be/Y6d2gH_BIeU?feature=shared</a:t>
            </a:r>
            <a:r>
              <a:rPr lang="ar-AE" sz="2800" b="1" dirty="0"/>
              <a:t> </a:t>
            </a:r>
            <a:endParaRPr lang="en-US" sz="2800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B782F12-D4EE-CB36-FBB1-0B629FF7290A}"/>
              </a:ext>
            </a:extLst>
          </p:cNvPr>
          <p:cNvSpPr/>
          <p:nvPr/>
        </p:nvSpPr>
        <p:spPr>
          <a:xfrm>
            <a:off x="3969834" y="959005"/>
            <a:ext cx="3936381" cy="7136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dirty="0"/>
              <a:t>درس 13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3530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faultSectionNames xmlns="0860e916-1933-4f54-bf75-902e7a9d18bb" xsi:nil="true"/>
    <Has_Teacher_Only_SectionGroup xmlns="0860e916-1933-4f54-bf75-902e7a9d18bb" xsi:nil="true"/>
    <NotebookType xmlns="0860e916-1933-4f54-bf75-902e7a9d18bb" xsi:nil="true"/>
    <Is_Collaboration_Space_Locked xmlns="0860e916-1933-4f54-bf75-902e7a9d18bb" xsi:nil="true"/>
    <_activity xmlns="0860e916-1933-4f54-bf75-902e7a9d18bb" xsi:nil="true"/>
    <FolderType xmlns="0860e916-1933-4f54-bf75-902e7a9d18bb" xsi:nil="true"/>
    <Owner xmlns="0860e916-1933-4f54-bf75-902e7a9d18bb">
      <UserInfo>
        <DisplayName/>
        <AccountId xsi:nil="true"/>
        <AccountType/>
      </UserInfo>
    </Owner>
    <Teachers xmlns="0860e916-1933-4f54-bf75-902e7a9d18bb">
      <UserInfo>
        <DisplayName/>
        <AccountId xsi:nil="true"/>
        <AccountType/>
      </UserInfo>
    </Teachers>
    <Distribution_Groups xmlns="0860e916-1933-4f54-bf75-902e7a9d18bb" xsi:nil="true"/>
    <Invited_Teachers xmlns="0860e916-1933-4f54-bf75-902e7a9d18bb" xsi:nil="true"/>
    <IsNotebookLocked xmlns="0860e916-1933-4f54-bf75-902e7a9d18bb" xsi:nil="true"/>
    <AppVersion xmlns="0860e916-1933-4f54-bf75-902e7a9d18bb" xsi:nil="true"/>
    <TeamsChannelId xmlns="0860e916-1933-4f54-bf75-902e7a9d18bb" xsi:nil="true"/>
    <Invited_Students xmlns="0860e916-1933-4f54-bf75-902e7a9d18bb" xsi:nil="true"/>
    <Templates xmlns="0860e916-1933-4f54-bf75-902e7a9d18bb" xsi:nil="true"/>
    <Self_Registration_Enabled xmlns="0860e916-1933-4f54-bf75-902e7a9d18bb" xsi:nil="true"/>
    <CultureName xmlns="0860e916-1933-4f54-bf75-902e7a9d18bb" xsi:nil="true"/>
    <Students xmlns="0860e916-1933-4f54-bf75-902e7a9d18bb">
      <UserInfo>
        <DisplayName/>
        <AccountId xsi:nil="true"/>
        <AccountType/>
      </UserInfo>
    </Students>
    <LMS_Mappings xmlns="0860e916-1933-4f54-bf75-902e7a9d18bb" xsi:nil="true"/>
    <Math_Settings xmlns="0860e916-1933-4f54-bf75-902e7a9d18bb" xsi:nil="true"/>
    <Student_Groups xmlns="0860e916-1933-4f54-bf75-902e7a9d18bb">
      <UserInfo>
        <DisplayName/>
        <AccountId xsi:nil="true"/>
        <AccountType/>
      </UserInfo>
    </Student_Group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35" ma:contentTypeDescription="Create a new document." ma:contentTypeScope="" ma:versionID="2ddfac1e7fef6f9eac1388f6f20497de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576f1197e9d1da43de699ee67ed933dc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LengthInSeconds" minOccurs="0"/>
                <xsd:element ref="ns3:_activity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NotebookType" ma:index="8" nillable="true" ma:displayName="Notebook Type" ma:internalName="NotebookType">
      <xsd:simpleType>
        <xsd:restriction base="dms:Text"/>
      </xsd:simpleType>
    </xsd:element>
    <xsd:element name="FolderType" ma:index="9" nillable="true" ma:displayName="Folder Type" ma:internalName="FolderType">
      <xsd:simpleType>
        <xsd:restriction base="dms:Text"/>
      </xsd:simpleType>
    </xsd:element>
    <xsd:element name="CultureName" ma:index="10" nillable="true" ma:displayName="Culture Name" ma:internalName="CultureName">
      <xsd:simpleType>
        <xsd:restriction base="dms:Text"/>
      </xsd:simpleType>
    </xsd:element>
    <xsd:element name="AppVersion" ma:index="11" nillable="true" ma:displayName="App Version" ma:internalName="AppVersion">
      <xsd:simpleType>
        <xsd:restriction base="dms:Text"/>
      </xsd:simpleType>
    </xsd:element>
    <xsd:element name="TeamsChannelId" ma:index="12" nillable="true" ma:displayName="Teams Channel Id" ma:internalName="TeamsChannelId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14" nillable="true" ma:displayName="Math Settings" ma:internalName="Math_Settings">
      <xsd:simpleType>
        <xsd:restriction base="dms:Text"/>
      </xsd:simpleType>
    </xsd:element>
    <xsd:element name="DefaultSectionNames" ma:index="15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16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0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1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22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3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4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25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6" nillable="true" ma:displayName="Is Collaboration Space Locked" ma:internalName="Is_Collaboration_Space_Locked">
      <xsd:simpleType>
        <xsd:restriction base="dms:Boolean"/>
      </xsd:simpleType>
    </xsd:element>
    <xsd:element name="IsNotebookLocked" ma:index="27" nillable="true" ma:displayName="Is Notebook Locked" ma:internalName="IsNotebookLocked">
      <xsd:simpleType>
        <xsd:restriction base="dms:Boolean"/>
      </xsd:simpleType>
    </xsd:element>
    <xsd:element name="MediaServiceMetadata" ma:index="3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3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35" nillable="true" ma:displayName="Tags" ma:internalName="MediaServiceAutoTags" ma:readOnly="true">
      <xsd:simpleType>
        <xsd:restriction base="dms:Text"/>
      </xsd:simpleType>
    </xsd:element>
    <xsd:element name="MediaServiceDateTaken" ma:index="36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3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3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40" nillable="true" ma:displayName="Length (seconds)" ma:internalName="MediaLengthInSeconds" ma:readOnly="true">
      <xsd:simpleType>
        <xsd:restriction base="dms:Unknown"/>
      </xsd:simpleType>
    </xsd:element>
    <xsd:element name="_activity" ma:index="41" nillable="true" ma:displayName="_activity" ma:hidden="true" ma:internalName="_activity">
      <xsd:simpleType>
        <xsd:restriction base="dms:Note"/>
      </xsd:simpleType>
    </xsd:element>
    <xsd:element name="MediaServiceSearchProperties" ma:index="4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2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3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3B7C58-FF97-49DE-81B2-B1FEEBA57D45}">
  <ds:schemaRefs>
    <ds:schemaRef ds:uri="http://schemas.microsoft.com/office/2006/metadata/properties"/>
    <ds:schemaRef ds:uri="0860e916-1933-4f54-bf75-902e7a9d18bb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32C7810-CDFF-4E39-A431-ABE5F7E834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0FA152-9829-4567-AB4E-4EA18F0D773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15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AYSHA SAEED HAMAD AL SHAMSI</dc:creator>
  <cp:lastModifiedBy>aisha alshamsi</cp:lastModifiedBy>
  <cp:revision>16</cp:revision>
  <dcterms:created xsi:type="dcterms:W3CDTF">2023-06-15T05:18:53Z</dcterms:created>
  <dcterms:modified xsi:type="dcterms:W3CDTF">2024-01-22T16:25:32Z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